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271" r:id="rId5"/>
    <p:sldId id="263" r:id="rId6"/>
    <p:sldId id="273" r:id="rId7"/>
    <p:sldId id="274" r:id="rId8"/>
    <p:sldId id="276" r:id="rId9"/>
    <p:sldId id="275" r:id="rId10"/>
    <p:sldId id="272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0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1F6E77-9DCA-4B7D-876D-2CB770638714}" v="50" dt="2021-05-17T18:33:34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95540" autoAdjust="0"/>
  </p:normalViewPr>
  <p:slideViewPr>
    <p:cSldViewPr snapToGrid="0">
      <p:cViewPr varScale="1">
        <p:scale>
          <a:sx n="88" d="100"/>
          <a:sy n="88" d="100"/>
        </p:scale>
        <p:origin x="293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rčeková Petra (215974)" userId="S::qcjurcekova@vutbr.cz::8bb4f07b-70f7-4b1c-b006-059e4dc1ead9" providerId="AD" clId="Web-{801F6E77-9DCA-4B7D-876D-2CB770638714}"/>
    <pc:docChg chg="modSld">
      <pc:chgData name="Jurčeková Petra (215974)" userId="S::qcjurcekova@vutbr.cz::8bb4f07b-70f7-4b1c-b006-059e4dc1ead9" providerId="AD" clId="Web-{801F6E77-9DCA-4B7D-876D-2CB770638714}" dt="2021-05-17T18:33:33.019" v="24" actId="20577"/>
      <pc:docMkLst>
        <pc:docMk/>
      </pc:docMkLst>
      <pc:sldChg chg="modSp">
        <pc:chgData name="Jurčeková Petra (215974)" userId="S::qcjurcekova@vutbr.cz::8bb4f07b-70f7-4b1c-b006-059e4dc1ead9" providerId="AD" clId="Web-{801F6E77-9DCA-4B7D-876D-2CB770638714}" dt="2021-05-17T18:33:33.019" v="24" actId="20577"/>
        <pc:sldMkLst>
          <pc:docMk/>
          <pc:sldMk cId="2453321399" sldId="271"/>
        </pc:sldMkLst>
        <pc:spChg chg="mod">
          <ac:chgData name="Jurčeková Petra (215974)" userId="S::qcjurcekova@vutbr.cz::8bb4f07b-70f7-4b1c-b006-059e4dc1ead9" providerId="AD" clId="Web-{801F6E77-9DCA-4B7D-876D-2CB770638714}" dt="2021-05-17T18:33:33.019" v="24" actId="20577"/>
          <ac:spMkLst>
            <pc:docMk/>
            <pc:sldMk cId="2453321399" sldId="271"/>
            <ac:spMk id="2" creationId="{65D2C8F3-2B52-45A7-8BF2-9EBD429FFA3D}"/>
          </ac:spMkLst>
        </pc:spChg>
        <pc:spChg chg="mod">
          <ac:chgData name="Jurčeková Petra (215974)" userId="S::qcjurcekova@vutbr.cz::8bb4f07b-70f7-4b1c-b006-059e4dc1ead9" providerId="AD" clId="Web-{801F6E77-9DCA-4B7D-876D-2CB770638714}" dt="2021-05-17T18:33:27.675" v="21" actId="20577"/>
          <ac:spMkLst>
            <pc:docMk/>
            <pc:sldMk cId="2453321399" sldId="271"/>
            <ac:spMk id="3" creationId="{277E9EAF-D61E-4EB6-A3A1-1B20195F522C}"/>
          </ac:spMkLst>
        </pc:spChg>
      </pc:sldChg>
    </pc:docChg>
  </pc:docChgLst>
  <pc:docChgLst>
    <pc:chgData name="Jurčeková Petra (215974)" userId="8bb4f07b-70f7-4b1c-b006-059e4dc1ead9" providerId="ADAL" clId="{F4FE1462-30B4-4187-BE1E-5E749C25CB0F}"/>
    <pc:docChg chg="undo custSel addSld delSld modSld">
      <pc:chgData name="Jurčeková Petra (215974)" userId="8bb4f07b-70f7-4b1c-b006-059e4dc1ead9" providerId="ADAL" clId="{F4FE1462-30B4-4187-BE1E-5E749C25CB0F}" dt="2021-03-15T20:11:37.339" v="523" actId="113"/>
      <pc:docMkLst>
        <pc:docMk/>
      </pc:docMkLst>
      <pc:sldChg chg="modSp">
        <pc:chgData name="Jurčeková Petra (215974)" userId="8bb4f07b-70f7-4b1c-b006-059e4dc1ead9" providerId="ADAL" clId="{F4FE1462-30B4-4187-BE1E-5E749C25CB0F}" dt="2021-03-15T19:19:57.988" v="52" actId="113"/>
        <pc:sldMkLst>
          <pc:docMk/>
          <pc:sldMk cId="2741418467" sldId="263"/>
        </pc:sldMkLst>
        <pc:spChg chg="mod">
          <ac:chgData name="Jurčeková Petra (215974)" userId="8bb4f07b-70f7-4b1c-b006-059e4dc1ead9" providerId="ADAL" clId="{F4FE1462-30B4-4187-BE1E-5E749C25CB0F}" dt="2021-03-15T19:19:57.988" v="52" actId="113"/>
          <ac:spMkLst>
            <pc:docMk/>
            <pc:sldMk cId="2741418467" sldId="263"/>
            <ac:spMk id="3" creationId="{00000000-0000-0000-0000-000000000000}"/>
          </ac:spMkLst>
        </pc:spChg>
      </pc:sldChg>
      <pc:sldChg chg="modSp">
        <pc:chgData name="Jurčeková Petra (215974)" userId="8bb4f07b-70f7-4b1c-b006-059e4dc1ead9" providerId="ADAL" clId="{F4FE1462-30B4-4187-BE1E-5E749C25CB0F}" dt="2021-03-15T20:09:43.335" v="485" actId="255"/>
        <pc:sldMkLst>
          <pc:docMk/>
          <pc:sldMk cId="3411711717" sldId="272"/>
        </pc:sldMkLst>
        <pc:spChg chg="mod">
          <ac:chgData name="Jurčeková Petra (215974)" userId="8bb4f07b-70f7-4b1c-b006-059e4dc1ead9" providerId="ADAL" clId="{F4FE1462-30B4-4187-BE1E-5E749C25CB0F}" dt="2021-03-15T20:09:43.335" v="485" actId="255"/>
          <ac:spMkLst>
            <pc:docMk/>
            <pc:sldMk cId="3411711717" sldId="272"/>
            <ac:spMk id="3" creationId="{277E9EAF-D61E-4EB6-A3A1-1B20195F522C}"/>
          </ac:spMkLst>
        </pc:spChg>
      </pc:sldChg>
    </pc:docChg>
  </pc:docChgLst>
  <pc:docChgLst>
    <pc:chgData name="Jurčeková Petra (215974)" userId="8bb4f07b-70f7-4b1c-b006-059e4dc1ead9" providerId="ADAL" clId="{FFA604D5-9FB9-4C04-B819-BF54C15764D6}"/>
    <pc:docChg chg="undo custSel addSld delSld modSld">
      <pc:chgData name="Jurčeková Petra (215974)" userId="8bb4f07b-70f7-4b1c-b006-059e4dc1ead9" providerId="ADAL" clId="{FFA604D5-9FB9-4C04-B819-BF54C15764D6}" dt="2021-05-17T19:04:37.978" v="846"/>
      <pc:docMkLst>
        <pc:docMk/>
      </pc:docMkLst>
      <pc:sldChg chg="del">
        <pc:chgData name="Jurčeková Petra (215974)" userId="8bb4f07b-70f7-4b1c-b006-059e4dc1ead9" providerId="ADAL" clId="{FFA604D5-9FB9-4C04-B819-BF54C15764D6}" dt="2021-05-17T19:01:58.122" v="813" actId="2696"/>
        <pc:sldMkLst>
          <pc:docMk/>
          <pc:sldMk cId="3438640661" sldId="257"/>
        </pc:sldMkLst>
      </pc:sldChg>
      <pc:sldChg chg="del">
        <pc:chgData name="Jurčeková Petra (215974)" userId="8bb4f07b-70f7-4b1c-b006-059e4dc1ead9" providerId="ADAL" clId="{FFA604D5-9FB9-4C04-B819-BF54C15764D6}" dt="2021-05-17T19:01:58.079" v="811" actId="2696"/>
        <pc:sldMkLst>
          <pc:docMk/>
          <pc:sldMk cId="2302938873" sldId="260"/>
        </pc:sldMkLst>
      </pc:sldChg>
      <pc:sldChg chg="modSp">
        <pc:chgData name="Jurčeková Petra (215974)" userId="8bb4f07b-70f7-4b1c-b006-059e4dc1ead9" providerId="ADAL" clId="{FFA604D5-9FB9-4C04-B819-BF54C15764D6}" dt="2021-05-17T18:53:58.212" v="557" actId="207"/>
        <pc:sldMkLst>
          <pc:docMk/>
          <pc:sldMk cId="2741418467" sldId="263"/>
        </pc:sldMkLst>
        <pc:spChg chg="mod">
          <ac:chgData name="Jurčeková Petra (215974)" userId="8bb4f07b-70f7-4b1c-b006-059e4dc1ead9" providerId="ADAL" clId="{FFA604D5-9FB9-4C04-B819-BF54C15764D6}" dt="2021-05-17T18:41:43.335" v="200" actId="207"/>
          <ac:spMkLst>
            <pc:docMk/>
            <pc:sldMk cId="2741418467" sldId="263"/>
            <ac:spMk id="2" creationId="{00000000-0000-0000-0000-000000000000}"/>
          </ac:spMkLst>
        </pc:spChg>
        <pc:spChg chg="mod">
          <ac:chgData name="Jurčeková Petra (215974)" userId="8bb4f07b-70f7-4b1c-b006-059e4dc1ead9" providerId="ADAL" clId="{FFA604D5-9FB9-4C04-B819-BF54C15764D6}" dt="2021-05-17T18:53:58.212" v="557" actId="207"/>
          <ac:spMkLst>
            <pc:docMk/>
            <pc:sldMk cId="2741418467" sldId="263"/>
            <ac:spMk id="3" creationId="{00000000-0000-0000-0000-000000000000}"/>
          </ac:spMkLst>
        </pc:spChg>
      </pc:sldChg>
      <pc:sldChg chg="del">
        <pc:chgData name="Jurčeková Petra (215974)" userId="8bb4f07b-70f7-4b1c-b006-059e4dc1ead9" providerId="ADAL" clId="{FFA604D5-9FB9-4C04-B819-BF54C15764D6}" dt="2021-05-17T19:02:21.157" v="817" actId="2696"/>
        <pc:sldMkLst>
          <pc:docMk/>
          <pc:sldMk cId="3458187508" sldId="264"/>
        </pc:sldMkLst>
      </pc:sldChg>
      <pc:sldChg chg="del">
        <pc:chgData name="Jurčeková Petra (215974)" userId="8bb4f07b-70f7-4b1c-b006-059e4dc1ead9" providerId="ADAL" clId="{FFA604D5-9FB9-4C04-B819-BF54C15764D6}" dt="2021-05-17T19:01:58.162" v="815" actId="2696"/>
        <pc:sldMkLst>
          <pc:docMk/>
          <pc:sldMk cId="3628425620" sldId="265"/>
        </pc:sldMkLst>
      </pc:sldChg>
      <pc:sldChg chg="del">
        <pc:chgData name="Jurčeková Petra (215974)" userId="8bb4f07b-70f7-4b1c-b006-059e4dc1ead9" providerId="ADAL" clId="{FFA604D5-9FB9-4C04-B819-BF54C15764D6}" dt="2021-05-17T19:02:05.896" v="816" actId="2696"/>
        <pc:sldMkLst>
          <pc:docMk/>
          <pc:sldMk cId="1865215594" sldId="266"/>
        </pc:sldMkLst>
      </pc:sldChg>
      <pc:sldChg chg="del">
        <pc:chgData name="Jurčeková Petra (215974)" userId="8bb4f07b-70f7-4b1c-b006-059e4dc1ead9" providerId="ADAL" clId="{FFA604D5-9FB9-4C04-B819-BF54C15764D6}" dt="2021-05-17T19:01:58.102" v="812" actId="2696"/>
        <pc:sldMkLst>
          <pc:docMk/>
          <pc:sldMk cId="3603659996" sldId="267"/>
        </pc:sldMkLst>
      </pc:sldChg>
      <pc:sldChg chg="del">
        <pc:chgData name="Jurčeková Petra (215974)" userId="8bb4f07b-70f7-4b1c-b006-059e4dc1ead9" providerId="ADAL" clId="{FFA604D5-9FB9-4C04-B819-BF54C15764D6}" dt="2021-05-17T19:01:58.142" v="814" actId="2696"/>
        <pc:sldMkLst>
          <pc:docMk/>
          <pc:sldMk cId="2293617231" sldId="268"/>
        </pc:sldMkLst>
      </pc:sldChg>
      <pc:sldChg chg="modSp">
        <pc:chgData name="Jurčeková Petra (215974)" userId="8bb4f07b-70f7-4b1c-b006-059e4dc1ead9" providerId="ADAL" clId="{FFA604D5-9FB9-4C04-B819-BF54C15764D6}" dt="2021-05-17T18:45:34.728" v="273" actId="122"/>
        <pc:sldMkLst>
          <pc:docMk/>
          <pc:sldMk cId="2453321399" sldId="271"/>
        </pc:sldMkLst>
        <pc:spChg chg="mod">
          <ac:chgData name="Jurčeková Petra (215974)" userId="8bb4f07b-70f7-4b1c-b006-059e4dc1ead9" providerId="ADAL" clId="{FFA604D5-9FB9-4C04-B819-BF54C15764D6}" dt="2021-05-17T18:45:34.728" v="273" actId="122"/>
          <ac:spMkLst>
            <pc:docMk/>
            <pc:sldMk cId="2453321399" sldId="271"/>
            <ac:spMk id="2" creationId="{65D2C8F3-2B52-45A7-8BF2-9EBD429FFA3D}"/>
          </ac:spMkLst>
        </pc:spChg>
        <pc:picChg chg="mod">
          <ac:chgData name="Jurčeková Petra (215974)" userId="8bb4f07b-70f7-4b1c-b006-059e4dc1ead9" providerId="ADAL" clId="{FFA604D5-9FB9-4C04-B819-BF54C15764D6}" dt="2021-05-17T18:45:27.343" v="272" actId="1076"/>
          <ac:picMkLst>
            <pc:docMk/>
            <pc:sldMk cId="2453321399" sldId="271"/>
            <ac:picMk id="4" creationId="{FB68836D-6CEA-46B8-AAEC-B5D611E27824}"/>
          </ac:picMkLst>
        </pc:picChg>
      </pc:sldChg>
      <pc:sldChg chg="modSp">
        <pc:chgData name="Jurčeková Petra (215974)" userId="8bb4f07b-70f7-4b1c-b006-059e4dc1ead9" providerId="ADAL" clId="{FFA604D5-9FB9-4C04-B819-BF54C15764D6}" dt="2021-05-17T19:04:37.978" v="846"/>
        <pc:sldMkLst>
          <pc:docMk/>
          <pc:sldMk cId="3411711717" sldId="272"/>
        </pc:sldMkLst>
        <pc:spChg chg="mod">
          <ac:chgData name="Jurčeková Petra (215974)" userId="8bb4f07b-70f7-4b1c-b006-059e4dc1ead9" providerId="ADAL" clId="{FFA604D5-9FB9-4C04-B819-BF54C15764D6}" dt="2021-05-17T19:04:37.978" v="846"/>
          <ac:spMkLst>
            <pc:docMk/>
            <pc:sldMk cId="3411711717" sldId="272"/>
            <ac:spMk id="3" creationId="{277E9EAF-D61E-4EB6-A3A1-1B20195F522C}"/>
          </ac:spMkLst>
        </pc:spChg>
      </pc:sldChg>
      <pc:sldChg chg="modSp">
        <pc:chgData name="Jurčeková Petra (215974)" userId="8bb4f07b-70f7-4b1c-b006-059e4dc1ead9" providerId="ADAL" clId="{FFA604D5-9FB9-4C04-B819-BF54C15764D6}" dt="2021-05-17T18:54:04.531" v="558" actId="207"/>
        <pc:sldMkLst>
          <pc:docMk/>
          <pc:sldMk cId="444925579" sldId="273"/>
        </pc:sldMkLst>
        <pc:spChg chg="mod">
          <ac:chgData name="Jurčeková Petra (215974)" userId="8bb4f07b-70f7-4b1c-b006-059e4dc1ead9" providerId="ADAL" clId="{FFA604D5-9FB9-4C04-B819-BF54C15764D6}" dt="2021-05-17T18:54:04.531" v="558" actId="207"/>
          <ac:spMkLst>
            <pc:docMk/>
            <pc:sldMk cId="444925579" sldId="273"/>
            <ac:spMk id="2" creationId="{00000000-0000-0000-0000-000000000000}"/>
          </ac:spMkLst>
        </pc:spChg>
      </pc:sldChg>
      <pc:sldChg chg="modSp">
        <pc:chgData name="Jurčeková Petra (215974)" userId="8bb4f07b-70f7-4b1c-b006-059e4dc1ead9" providerId="ADAL" clId="{FFA604D5-9FB9-4C04-B819-BF54C15764D6}" dt="2021-05-17T18:54:19.771" v="560" actId="207"/>
        <pc:sldMkLst>
          <pc:docMk/>
          <pc:sldMk cId="2016150779" sldId="274"/>
        </pc:sldMkLst>
        <pc:spChg chg="mod">
          <ac:chgData name="Jurčeková Petra (215974)" userId="8bb4f07b-70f7-4b1c-b006-059e4dc1ead9" providerId="ADAL" clId="{FFA604D5-9FB9-4C04-B819-BF54C15764D6}" dt="2021-05-17T18:54:16.377" v="559" actId="207"/>
          <ac:spMkLst>
            <pc:docMk/>
            <pc:sldMk cId="2016150779" sldId="274"/>
            <ac:spMk id="2" creationId="{00000000-0000-0000-0000-000000000000}"/>
          </ac:spMkLst>
        </pc:spChg>
        <pc:spChg chg="mod">
          <ac:chgData name="Jurčeková Petra (215974)" userId="8bb4f07b-70f7-4b1c-b006-059e4dc1ead9" providerId="ADAL" clId="{FFA604D5-9FB9-4C04-B819-BF54C15764D6}" dt="2021-05-17T18:54:19.771" v="560" actId="207"/>
          <ac:spMkLst>
            <pc:docMk/>
            <pc:sldMk cId="2016150779" sldId="274"/>
            <ac:spMk id="3" creationId="{00000000-0000-0000-0000-000000000000}"/>
          </ac:spMkLst>
        </pc:spChg>
      </pc:sldChg>
      <pc:sldChg chg="modSp">
        <pc:chgData name="Jurčeková Petra (215974)" userId="8bb4f07b-70f7-4b1c-b006-059e4dc1ead9" providerId="ADAL" clId="{FFA604D5-9FB9-4C04-B819-BF54C15764D6}" dt="2021-05-17T19:01:18.957" v="810" actId="20577"/>
        <pc:sldMkLst>
          <pc:docMk/>
          <pc:sldMk cId="2465821069" sldId="275"/>
        </pc:sldMkLst>
        <pc:spChg chg="mod">
          <ac:chgData name="Jurčeková Petra (215974)" userId="8bb4f07b-70f7-4b1c-b006-059e4dc1ead9" providerId="ADAL" clId="{FFA604D5-9FB9-4C04-B819-BF54C15764D6}" dt="2021-05-17T18:58:46.201" v="701" actId="207"/>
          <ac:spMkLst>
            <pc:docMk/>
            <pc:sldMk cId="2465821069" sldId="275"/>
            <ac:spMk id="2" creationId="{00000000-0000-0000-0000-000000000000}"/>
          </ac:spMkLst>
        </pc:spChg>
        <pc:spChg chg="mod">
          <ac:chgData name="Jurčeková Petra (215974)" userId="8bb4f07b-70f7-4b1c-b006-059e4dc1ead9" providerId="ADAL" clId="{FFA604D5-9FB9-4C04-B819-BF54C15764D6}" dt="2021-05-17T19:01:18.957" v="810" actId="20577"/>
          <ac:spMkLst>
            <pc:docMk/>
            <pc:sldMk cId="2465821069" sldId="275"/>
            <ac:spMk id="3" creationId="{00000000-0000-0000-0000-000000000000}"/>
          </ac:spMkLst>
        </pc:spChg>
      </pc:sldChg>
      <pc:sldChg chg="modSp add">
        <pc:chgData name="Jurčeková Petra (215974)" userId="8bb4f07b-70f7-4b1c-b006-059e4dc1ead9" providerId="ADAL" clId="{FFA604D5-9FB9-4C04-B819-BF54C15764D6}" dt="2021-05-17T18:58:15.937" v="700" actId="20577"/>
        <pc:sldMkLst>
          <pc:docMk/>
          <pc:sldMk cId="328483116" sldId="276"/>
        </pc:sldMkLst>
        <pc:spChg chg="mod">
          <ac:chgData name="Jurčeková Petra (215974)" userId="8bb4f07b-70f7-4b1c-b006-059e4dc1ead9" providerId="ADAL" clId="{FFA604D5-9FB9-4C04-B819-BF54C15764D6}" dt="2021-05-17T18:54:27.150" v="561" actId="207"/>
          <ac:spMkLst>
            <pc:docMk/>
            <pc:sldMk cId="328483116" sldId="276"/>
            <ac:spMk id="2" creationId="{00000000-0000-0000-0000-000000000000}"/>
          </ac:spMkLst>
        </pc:spChg>
        <pc:spChg chg="mod">
          <ac:chgData name="Jurčeková Petra (215974)" userId="8bb4f07b-70f7-4b1c-b006-059e4dc1ead9" providerId="ADAL" clId="{FFA604D5-9FB9-4C04-B819-BF54C15764D6}" dt="2021-05-17T18:58:15.937" v="700" actId="20577"/>
          <ac:spMkLst>
            <pc:docMk/>
            <pc:sldMk cId="328483116" sldId="276"/>
            <ac:spMk id="3" creationId="{00000000-0000-0000-0000-000000000000}"/>
          </ac:spMkLst>
        </pc:spChg>
      </pc:sldChg>
    </pc:docChg>
  </pc:docChgLst>
  <pc:docChgLst>
    <pc:chgData name="Petra Jurčeková" userId="8bb4f07b-70f7-4b1c-b006-059e4dc1ead9" providerId="ADAL" clId="{FFA604D5-9FB9-4C04-B819-BF54C15764D6}"/>
    <pc:docChg chg="undo redo custSel modSld">
      <pc:chgData name="Petra Jurčeková" userId="8bb4f07b-70f7-4b1c-b006-059e4dc1ead9" providerId="ADAL" clId="{FFA604D5-9FB9-4C04-B819-BF54C15764D6}" dt="2021-05-18T07:32:39.684" v="58" actId="20577"/>
      <pc:docMkLst>
        <pc:docMk/>
      </pc:docMkLst>
      <pc:sldChg chg="modSp">
        <pc:chgData name="Petra Jurčeková" userId="8bb4f07b-70f7-4b1c-b006-059e4dc1ead9" providerId="ADAL" clId="{FFA604D5-9FB9-4C04-B819-BF54C15764D6}" dt="2021-05-18T07:29:41.424" v="40" actId="20577"/>
        <pc:sldMkLst>
          <pc:docMk/>
          <pc:sldMk cId="2741418467" sldId="263"/>
        </pc:sldMkLst>
        <pc:spChg chg="mod">
          <ac:chgData name="Petra Jurčeková" userId="8bb4f07b-70f7-4b1c-b006-059e4dc1ead9" providerId="ADAL" clId="{FFA604D5-9FB9-4C04-B819-BF54C15764D6}" dt="2021-05-18T07:29:41.424" v="40" actId="20577"/>
          <ac:spMkLst>
            <pc:docMk/>
            <pc:sldMk cId="2741418467" sldId="263"/>
            <ac:spMk id="3" creationId="{00000000-0000-0000-0000-000000000000}"/>
          </ac:spMkLst>
        </pc:spChg>
      </pc:sldChg>
      <pc:sldChg chg="modSp">
        <pc:chgData name="Petra Jurčeková" userId="8bb4f07b-70f7-4b1c-b006-059e4dc1ead9" providerId="ADAL" clId="{FFA604D5-9FB9-4C04-B819-BF54C15764D6}" dt="2021-05-18T07:32:39.684" v="58" actId="20577"/>
        <pc:sldMkLst>
          <pc:docMk/>
          <pc:sldMk cId="3411711717" sldId="272"/>
        </pc:sldMkLst>
        <pc:spChg chg="mod">
          <ac:chgData name="Petra Jurčeková" userId="8bb4f07b-70f7-4b1c-b006-059e4dc1ead9" providerId="ADAL" clId="{FFA604D5-9FB9-4C04-B819-BF54C15764D6}" dt="2021-05-18T07:32:39.684" v="58" actId="20577"/>
          <ac:spMkLst>
            <pc:docMk/>
            <pc:sldMk cId="3411711717" sldId="272"/>
            <ac:spMk id="3" creationId="{277E9EAF-D61E-4EB6-A3A1-1B20195F522C}"/>
          </ac:spMkLst>
        </pc:spChg>
      </pc:sldChg>
      <pc:sldChg chg="modNotesTx">
        <pc:chgData name="Petra Jurčeková" userId="8bb4f07b-70f7-4b1c-b006-059e4dc1ead9" providerId="ADAL" clId="{FFA604D5-9FB9-4C04-B819-BF54C15764D6}" dt="2021-05-18T07:30:31.488" v="41" actId="20577"/>
        <pc:sldMkLst>
          <pc:docMk/>
          <pc:sldMk cId="444925579" sldId="273"/>
        </pc:sldMkLst>
      </pc:sldChg>
      <pc:sldChg chg="modSp">
        <pc:chgData name="Petra Jurčeková" userId="8bb4f07b-70f7-4b1c-b006-059e4dc1ead9" providerId="ADAL" clId="{FFA604D5-9FB9-4C04-B819-BF54C15764D6}" dt="2021-05-18T07:32:00.355" v="55" actId="20577"/>
        <pc:sldMkLst>
          <pc:docMk/>
          <pc:sldMk cId="328483116" sldId="276"/>
        </pc:sldMkLst>
        <pc:spChg chg="mod">
          <ac:chgData name="Petra Jurčeková" userId="8bb4f07b-70f7-4b1c-b006-059e4dc1ead9" providerId="ADAL" clId="{FFA604D5-9FB9-4C04-B819-BF54C15764D6}" dt="2021-05-18T07:32:00.355" v="55" actId="20577"/>
          <ac:spMkLst>
            <pc:docMk/>
            <pc:sldMk cId="328483116" sldId="276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F604C9AC-4183-44EB-A262-F8A05A832A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323CA41-46E6-4CEB-A35F-A6F29053804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F0CB4-7A7C-4FCF-81A9-AB4B3191F079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EB2C2B7-7FC1-4372-8D33-CBED76A61FA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D963CE7-3A53-48AD-A9A9-C373BE65079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AC1AA1-7E6A-4E81-B318-51EC9E08F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326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D626B-B04A-498E-AAB0-DBF11F23B3EB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B76CE-2B1F-4612-BDE5-E25A6191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1254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FREEMOVERS samozřejmě také na základě individuální dohody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859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2142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FREEMOVERS samozřejmě také na základě individuální dohody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66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FREEMOVERS samozřejmě také na základě individuální dohody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6636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FREEMOVERS samozřejmě také na základě individuální dohody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631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387783-134E-4002-B001-03CF3FEF75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0C049F9-1561-4FDC-A9A4-AF57A1015B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C10DBC-8526-4660-889C-D877E0D67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5238E7-2597-4887-963D-6F49D2B28015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18.05.2021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FA394B4-6F0E-437A-93C1-4083C6CB4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61F34AA-5907-4D4F-BFD2-D76FB9F15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A0CE8C-F0E1-44AC-8780-4ECF8D0B394B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0982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F9AA03-129F-4D76-9BE6-1975903EC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AE05CE8-BC1B-4310-B246-EF33B75C2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B2CA40-6A48-4193-BD85-870E7C724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5552E93-2A37-4089-B8E8-DE927930CA6B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18.05.2021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BB8B7E-FC41-425B-A9AA-ECDAC9E9C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F13B4CB-BDCE-4281-8B02-AD91DFC5A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A0CE8C-F0E1-44AC-8780-4ECF8D0B394B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5038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4C0568C-D5DD-49FD-85E8-031A1C54B9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3008B97-67A2-4A77-8665-67B5B82C5B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9F16030-19A0-4D6D-8664-8ECF2F69B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185BD5-F111-4792-851B-8DCEE322CDE2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18.05.2021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87C7F99-F3E5-4181-92B4-7D5DF58B5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0D2D39F-0CC9-4D24-8F9B-8515125DB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A0CE8C-F0E1-44AC-8780-4ECF8D0B394B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6601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7FA7A5-CEB2-4476-BFB2-7A7272258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73AB96-7C17-44F2-9B5E-080A378B0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1C27E59-0182-4A90-AD0B-E54248483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091D6-7130-47D4-BD1E-E95CF574C295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18.05.2021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EBF477D-84DC-4376-9157-6A25AE11E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69FBF53-DE24-4455-95E7-A88AAAC98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A0CE8C-F0E1-44AC-8780-4ECF8D0B394B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2397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402B5C-225F-4B29-A3C9-DB2A7B72D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564EAB9-0B9E-4C04-AD38-D6A4798D9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B18B3F-B46B-4E6D-B40E-97DEA4C28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A3773-094E-446F-B200-303E7151DFAD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18.05.2021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6FE1450-285D-47CD-B6C2-203BB43EB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D60BF50-F9A1-47CD-A3E1-630B9D770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A0CE8C-F0E1-44AC-8780-4ECF8D0B394B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87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C32248-6181-43AB-A7FD-A247EF72F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5FB5FB-FE13-4E1E-85B5-39CA58880B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5BE7809-8928-4EEB-9BE4-744064845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B3087BD-04A5-4C31-97CE-959B10EA2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611C8E-1679-45D7-AEAE-947BCBCD45ED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18.05.2021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3CD2B65-3530-4637-A46E-D0B866217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E6B2A73-23C7-4C13-8AD2-6AF883590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A0CE8C-F0E1-44AC-8780-4ECF8D0B394B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4604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DCAC15-68AD-49E6-B833-7FA0A5EBB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680F065-2C38-434E-8856-F4A9F3600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A8CB536-FF42-437E-84A8-BAFE1A407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A648659-AE96-4811-8AEC-7F48DDED77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9184CB3-B49E-48B9-B1BF-BA8171524F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2477EDE-4BF3-4E1F-86E0-EA20D3C9B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FCBAAF-1153-409C-ABF9-C0176270432D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18.05.2021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6581B3E-E1F2-4ACB-B440-5E2565265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4FD7775-972D-4C81-823C-A2BCEDE8F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A0CE8C-F0E1-44AC-8780-4ECF8D0B394B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7043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C877C8-1D83-4ACA-B860-657BFF66D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836842A-1B9B-4FC8-AF0F-05EA5889E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D7287A-3E5D-4FF6-B926-7DD538B30F28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18.05.2021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0C092ED-5794-4BDE-8C26-21A17C30A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4C690D8-B947-4AB2-BF35-BF1D2250E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A0CE8C-F0E1-44AC-8780-4ECF8D0B394B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069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143D265-5528-4555-8EE4-679228171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368AE4-6705-41ED-BD91-BC67260A0A82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18.05.2021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17B068F-05B7-4DD7-9A2F-EB743F2D1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6D98F8C-DBB0-4E90-B201-8F7BDB321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A0CE8C-F0E1-44AC-8780-4ECF8D0B394B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0925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559F9F-C8F8-40B9-8CF8-3F8F34398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FF291F-8324-4ADF-96D5-CD81DA681A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B50F01D-D441-4F42-90FA-6234A2D67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18BE364-C2BF-4232-9CF8-CEFCCF85E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EF0FFD-8160-4C11-94CD-33E7A00FC0CD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18.05.2021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88CF513-BFEF-4E3B-9FFB-4243F2819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7D878FC-6999-417B-8176-CBE361EF4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A0CE8C-F0E1-44AC-8780-4ECF8D0B394B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515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D03244-C414-4155-9967-C2CA140A0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3AE9C23-820A-40A0-98B1-6C4AD75E77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38B7718-E1B9-4AAA-8236-5B4874FF4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400"/>
            </a:lvl2pPr>
            <a:lvl3pPr marL="914354" indent="0">
              <a:buNone/>
              <a:defRPr sz="1200"/>
            </a:lvl3pPr>
            <a:lvl4pPr marL="1371532" indent="0">
              <a:buNone/>
              <a:defRPr sz="1000"/>
            </a:lvl4pPr>
            <a:lvl5pPr marL="1828709" indent="0">
              <a:buNone/>
              <a:defRPr sz="1000"/>
            </a:lvl5pPr>
            <a:lvl6pPr marL="2285886" indent="0">
              <a:buNone/>
              <a:defRPr sz="1000"/>
            </a:lvl6pPr>
            <a:lvl7pPr marL="2743062" indent="0">
              <a:buNone/>
              <a:defRPr sz="1000"/>
            </a:lvl7pPr>
            <a:lvl8pPr marL="3200240" indent="0">
              <a:buNone/>
              <a:defRPr sz="1000"/>
            </a:lvl8pPr>
            <a:lvl9pPr marL="3657418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C774936-6099-4E7E-B89D-F553B2344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C9CCC1-F7D7-48EC-B93F-A7BEA3E09A7D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18.05.2021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C7D0AD4-EC1A-406F-8513-794A6374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0F462D7-BC29-4701-A321-C9DCA9ABB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A0CE8C-F0E1-44AC-8780-4ECF8D0B394B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7187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00AB8E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BF2F7C8-F606-438A-842D-2871870F1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5969713-4527-467A-B958-CE03DEAC3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F557B9-E3D0-4305-A32B-4914735ED9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F89754-DDB7-4512-8255-488C207F8DCD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18.05.2021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A90C5A2-258F-4F76-8759-BB18227067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638C6E9-CC4A-4FF0-A500-720AAB3AA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A0CE8C-F0E1-44AC-8780-4ECF8D0B394B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1948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utbr.cz/studenti/staze/prakticke/freemover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jurcekova@fch.vut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rgbClr val="00AB8E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D2C8F3-2B52-45A7-8BF2-9EBD429FF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6031" y="565428"/>
            <a:ext cx="4327769" cy="760285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dirty="0">
                <a:latin typeface="Arial"/>
                <a:cs typeface="Arial"/>
              </a:rPr>
              <a:t>18. května 2021</a:t>
            </a:r>
            <a:br>
              <a:rPr lang="cs-CZ" sz="3600" dirty="0">
                <a:latin typeface="Arial"/>
                <a:cs typeface="Arial"/>
              </a:rPr>
            </a:br>
            <a:r>
              <a:rPr lang="cs-CZ" sz="3600" dirty="0">
                <a:latin typeface="Arial"/>
                <a:cs typeface="Arial"/>
              </a:rPr>
              <a:t>10:00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77E9EAF-D61E-4EB6-A3A1-1B20195F5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7473"/>
            <a:ext cx="10515600" cy="2473106"/>
          </a:xfrm>
          <a:noFill/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cs-CZ" sz="5400" dirty="0">
                <a:latin typeface="Arial"/>
                <a:cs typeface="Arial"/>
                <a:sym typeface="Vafle Light VUT"/>
              </a:rPr>
              <a:t>Studium a stáže</a:t>
            </a:r>
          </a:p>
          <a:p>
            <a:pPr marL="0" indent="0" algn="ctr">
              <a:buNone/>
            </a:pPr>
            <a:r>
              <a:rPr lang="cs-CZ" sz="5400" dirty="0" err="1">
                <a:latin typeface="Arial"/>
                <a:cs typeface="Arial"/>
                <a:sym typeface="Vafle Light VUT"/>
              </a:rPr>
              <a:t>Kyushu</a:t>
            </a:r>
            <a:r>
              <a:rPr lang="cs-CZ" sz="5400" dirty="0">
                <a:latin typeface="Arial"/>
                <a:cs typeface="Arial"/>
                <a:sym typeface="Vafle Light VUT"/>
              </a:rPr>
              <a:t> University, Japonsko</a:t>
            </a:r>
            <a:endParaRPr lang="en-US" sz="5400" dirty="0">
              <a:latin typeface="Arial"/>
              <a:cs typeface="Arial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B68836D-6CEA-46B8-AAEC-B5D611E278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30" y="505533"/>
            <a:ext cx="3666205" cy="820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321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rgbClr val="00AB8E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err="1">
                <a:solidFill>
                  <a:srgbClr val="E4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Outgoing</a:t>
            </a:r>
            <a:r>
              <a:rPr lang="cs-CZ" sz="3600" dirty="0">
                <a:solidFill>
                  <a:srgbClr val="E4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mobilita – programy</a:t>
            </a:r>
            <a:endParaRPr lang="en-US" sz="3600" dirty="0">
              <a:solidFill>
                <a:srgbClr val="E40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Erasmus+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 (EU + partnerské země) – za určitých okolností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CEEPUS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sítě, střední a JV Evropa</a:t>
            </a:r>
          </a:p>
          <a:p>
            <a:pPr fontAlgn="base"/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Aktion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 – 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společný program ČR+ Rakousko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studium, výzkum, workshopy, letní školy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fontAlgn="base"/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„f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reemovers</a:t>
            </a: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Institucionální rozvojový program MŠMT</a:t>
            </a:r>
            <a:b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financování krátkodobého studia či stáží (a dalších aktivit) na úrovni univerzit</a:t>
            </a:r>
            <a:b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600" dirty="0">
                <a:solidFill>
                  <a:srgbClr val="E4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základě partnerských smluv 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či individuální dohody studenta</a:t>
            </a:r>
            <a:b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600" dirty="0" err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MoU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mezi FCH a IGSES (2018)</a:t>
            </a:r>
            <a:endParaRPr lang="cs-CZ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0E021D5-5B2A-4717-B70D-C4CC90487D9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343" y="6008924"/>
            <a:ext cx="2163234" cy="48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418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rgbClr val="00AB8E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err="1">
                <a:solidFill>
                  <a:srgbClr val="E4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Freemovers</a:t>
            </a:r>
            <a:r>
              <a:rPr lang="cs-CZ" sz="3600" dirty="0">
                <a:solidFill>
                  <a:srgbClr val="E4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nové typy mobilit od 2021</a:t>
            </a:r>
            <a:endParaRPr lang="en-US" sz="3600" dirty="0">
              <a:solidFill>
                <a:srgbClr val="E40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fyzická 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– stávající klasický model</a:t>
            </a:r>
          </a:p>
          <a:p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 – fyzicky v zahraničí, účast na online aktivitách zahraniční instituce</a:t>
            </a:r>
          </a:p>
          <a:p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virtuální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 – fyzicky v zemi původu, zaniká nárok na grant</a:t>
            </a:r>
          </a:p>
          <a:p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kombinovaná</a:t>
            </a:r>
            <a:r>
              <a:rPr lang="cs-CZ" sz="2600" dirty="0">
                <a:latin typeface="Arial" panose="020B0604020202020204" pitchFamily="34" charset="0"/>
                <a:cs typeface="Arial" panose="020B0604020202020204" pitchFamily="34" charset="0"/>
              </a:rPr>
              <a:t> – fyzická + virtuální mobilita</a:t>
            </a:r>
          </a:p>
          <a:p>
            <a:pPr marL="0" indent="0" fontAlgn="base">
              <a:buNone/>
            </a:pPr>
            <a:b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600" b="1" dirty="0">
                <a:latin typeface="Arial" panose="020B0604020202020204" pitchFamily="34" charset="0"/>
                <a:cs typeface="Arial" panose="020B0604020202020204" pitchFamily="34" charset="0"/>
              </a:rPr>
              <a:t>+ placený online kurz</a:t>
            </a:r>
            <a:endParaRPr lang="cs-CZ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0E021D5-5B2A-4717-B70D-C4CC90487D9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343" y="6008924"/>
            <a:ext cx="2163234" cy="48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925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rgbClr val="00AB8E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err="1">
                <a:solidFill>
                  <a:srgbClr val="E4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Freemovers</a:t>
            </a:r>
            <a:r>
              <a:rPr lang="cs-CZ" sz="3600" dirty="0">
                <a:solidFill>
                  <a:srgbClr val="E4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příklady aktivit</a:t>
            </a:r>
            <a:endParaRPr lang="en-US" sz="3600" dirty="0">
              <a:solidFill>
                <a:srgbClr val="E40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studijní pobyt, praktická stáž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placené odborné kurzy či exkurze (fyzicky, online, virtuálně)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práce na projektu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pobyt za účelem zpracování závěrečné práce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kombinované mobility (fyzická část a virtuální část)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>
                <a:solidFill>
                  <a:srgbClr val="E4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podpořený student(</a:t>
            </a:r>
            <a:r>
              <a:rPr lang="cs-CZ" dirty="0" err="1">
                <a:solidFill>
                  <a:srgbClr val="E4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</a:t>
            </a:r>
            <a:r>
              <a:rPr lang="cs-CZ" dirty="0">
                <a:solidFill>
                  <a:srgbClr val="E4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je zapsán/a v akreditovaném studijním programu,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má ukončený alespoň 1. ročník bakalářského studia,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má adekvátní jazykové znalosti</a:t>
            </a:r>
          </a:p>
          <a:p>
            <a:pPr marL="0" indent="0">
              <a:buNone/>
            </a:pP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0E021D5-5B2A-4717-B70D-C4CC90487D9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343" y="6008924"/>
            <a:ext cx="2163234" cy="48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150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rgbClr val="00AB8E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err="1">
                <a:solidFill>
                  <a:srgbClr val="E4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Freemovers</a:t>
            </a:r>
            <a:r>
              <a:rPr lang="cs-CZ" sz="3600" dirty="0">
                <a:solidFill>
                  <a:srgbClr val="E4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jak </a:t>
            </a:r>
            <a:r>
              <a:rPr lang="cs-CZ" sz="3600">
                <a:solidFill>
                  <a:srgbClr val="E4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přihlásit</a:t>
            </a:r>
            <a:endParaRPr lang="en-US" sz="3600" dirty="0">
              <a:solidFill>
                <a:srgbClr val="E40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Fáze 1</a:t>
            </a:r>
          </a:p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napsat /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zavolat / zajít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na zahraniční oddělení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přihláška „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freemovers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“ – potvrzení na zahraniční instituci</a:t>
            </a:r>
          </a:p>
          <a:p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Traineeship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Agreement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Learning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Agreement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Fáze 2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přihláška do fakultního VŘ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žádost o finanční podporu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finanční dohoda</a:t>
            </a:r>
          </a:p>
          <a:p>
            <a:pPr marL="0" indent="0">
              <a:buNone/>
            </a:pP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arenR"/>
            </a:pP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0E021D5-5B2A-4717-B70D-C4CC90487D9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343" y="6008924"/>
            <a:ext cx="2163234" cy="48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83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rgbClr val="00AB8E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err="1">
                <a:solidFill>
                  <a:srgbClr val="E4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Freemovers</a:t>
            </a:r>
            <a:r>
              <a:rPr lang="cs-CZ" sz="3600" dirty="0">
                <a:solidFill>
                  <a:srgbClr val="E400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finanční podpora</a:t>
            </a:r>
            <a:endParaRPr lang="en-US" sz="3600" dirty="0">
              <a:solidFill>
                <a:srgbClr val="E4002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bakalářský / navazující stupeň – průměrně 20 tis. Kč / měsíc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doktorské studium – průměrně 30 tis. / měsíc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diferenciace podle cílových zemí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dokumenty: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https://www.vutbr.cz/studenti/staze/prakticke/freemovers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0E021D5-5B2A-4717-B70D-C4CC90487D9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343" y="6008924"/>
            <a:ext cx="2163234" cy="48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821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rgbClr val="00AB8E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77E9EAF-D61E-4EB6-A3A1-1B20195F5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7320" y="2608210"/>
            <a:ext cx="10397359" cy="39445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4400" dirty="0">
                <a:latin typeface="Arial" panose="020B0604020202020204" pitchFamily="34" charset="0"/>
                <a:cs typeface="Arial" panose="020B0604020202020204" pitchFamily="34" charset="0"/>
                <a:sym typeface="Vafle Light VUT"/>
              </a:rPr>
              <a:t>Dotazy: </a:t>
            </a:r>
          </a:p>
          <a:p>
            <a:pPr marL="0" indent="0" algn="ctr">
              <a:buNone/>
            </a:pPr>
            <a:br>
              <a:rPr lang="cs-CZ" sz="5400" dirty="0">
                <a:latin typeface="Arial" panose="020B0604020202020204" pitchFamily="34" charset="0"/>
                <a:cs typeface="Arial" panose="020B0604020202020204" pitchFamily="34" charset="0"/>
                <a:sym typeface="Vafle Light VUT"/>
              </a:rPr>
            </a:br>
            <a:r>
              <a:rPr lang="cs-CZ" sz="3400" dirty="0">
                <a:latin typeface="Arial" panose="020B0604020202020204" pitchFamily="34" charset="0"/>
                <a:cs typeface="Arial" panose="020B0604020202020204" pitchFamily="34" charset="0"/>
                <a:sym typeface="Vafle Light VUT"/>
              </a:rPr>
              <a:t>Petra Jurčeková</a:t>
            </a:r>
            <a:br>
              <a:rPr lang="cs-CZ" sz="3400" dirty="0">
                <a:latin typeface="Arial" panose="020B0604020202020204" pitchFamily="34" charset="0"/>
                <a:cs typeface="Arial" panose="020B0604020202020204" pitchFamily="34" charset="0"/>
                <a:sym typeface="Vafle Light VUT"/>
              </a:rPr>
            </a:br>
            <a:r>
              <a:rPr lang="cs-CZ" sz="3400" dirty="0">
                <a:latin typeface="Arial" panose="020B0604020202020204" pitchFamily="34" charset="0"/>
                <a:cs typeface="Arial" panose="020B0604020202020204" pitchFamily="34" charset="0"/>
                <a:sym typeface="Vafle Light VUT"/>
                <a:hlinkClick r:id="rId2"/>
              </a:rPr>
              <a:t>jurcekova@fch.vut.cz</a:t>
            </a:r>
            <a:br>
              <a:rPr lang="cs-CZ" sz="3400" dirty="0">
                <a:latin typeface="Arial" panose="020B0604020202020204" pitchFamily="34" charset="0"/>
                <a:cs typeface="Arial" panose="020B0604020202020204" pitchFamily="34" charset="0"/>
                <a:sym typeface="Vafle Light VUT"/>
              </a:rPr>
            </a:br>
            <a:r>
              <a:rPr lang="cs-CZ" sz="3400" dirty="0">
                <a:latin typeface="Arial" panose="020B0604020202020204" pitchFamily="34" charset="0"/>
                <a:cs typeface="Arial" panose="020B0604020202020204" pitchFamily="34" charset="0"/>
                <a:sym typeface="Vafle Light VUT"/>
              </a:rPr>
              <a:t>+420 541 149 303; +420 732 177 772 </a:t>
            </a:r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B68836D-6CEA-46B8-AAEC-B5D611E278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22" y="305235"/>
            <a:ext cx="4943642" cy="1105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711717"/>
      </p:ext>
    </p:extLst>
  </p:cSld>
  <p:clrMapOvr>
    <a:masterClrMapping/>
  </p:clrMapOvr>
</p:sld>
</file>

<file path=ppt/theme/theme1.xml><?xml version="1.0" encoding="utf-8"?>
<a:theme xmlns:a="http://schemas.openxmlformats.org/drawingml/2006/main" name="1_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47899466F504E4B9B7306C2BDAF36E1" ma:contentTypeVersion="10" ma:contentTypeDescription="Vytvoří nový dokument" ma:contentTypeScope="" ma:versionID="8e595b9aefa5cf5da5428c679f44a3db">
  <xsd:schema xmlns:xsd="http://www.w3.org/2001/XMLSchema" xmlns:xs="http://www.w3.org/2001/XMLSchema" xmlns:p="http://schemas.microsoft.com/office/2006/metadata/properties" xmlns:ns3="ac8d81ca-eeb1-48ce-ac1d-ae75470959ff" targetNamespace="http://schemas.microsoft.com/office/2006/metadata/properties" ma:root="true" ma:fieldsID="625e50106a2eeca1969a66e30c6d52f8" ns3:_="">
    <xsd:import namespace="ac8d81ca-eeb1-48ce-ac1d-ae75470959f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8d81ca-eeb1-48ce-ac1d-ae75470959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359780A-3805-4A61-8E60-93D136D4AA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8d81ca-eeb1-48ce-ac1d-ae75470959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C1201E-3DA5-497D-9716-86F268A7A0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DCB6036-FC9F-400E-B86F-012D8A10798D}">
  <ds:schemaRefs>
    <ds:schemaRef ds:uri="ac8d81ca-eeb1-48ce-ac1d-ae75470959ff"/>
    <ds:schemaRef ds:uri="http://www.w3.org/XML/1998/namespace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1082</TotalTime>
  <Words>361</Words>
  <Application>Microsoft Office PowerPoint</Application>
  <PresentationFormat>Širokoúhlá obrazovka</PresentationFormat>
  <Paragraphs>49</Paragraphs>
  <Slides>7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Vafle Light VUT</vt:lpstr>
      <vt:lpstr>Wingdings</vt:lpstr>
      <vt:lpstr>1_Motiv Office</vt:lpstr>
      <vt:lpstr>18. května 2021 10:00</vt:lpstr>
      <vt:lpstr>Outgoing mobilita – programy</vt:lpstr>
      <vt:lpstr>Freemovers – nové typy mobilit od 2021</vt:lpstr>
      <vt:lpstr>Freemovers – příklady aktivit</vt:lpstr>
      <vt:lpstr>Freemovers – jak se přihlásit</vt:lpstr>
      <vt:lpstr>Freemovers – finanční podpora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mobility Faculty of Chemistry</dc:title>
  <dc:creator>Jurčeková Petra (215974)</dc:creator>
  <cp:lastModifiedBy>Petra Jurčeková</cp:lastModifiedBy>
  <cp:revision>48</cp:revision>
  <dcterms:created xsi:type="dcterms:W3CDTF">2021-03-10T15:07:34Z</dcterms:created>
  <dcterms:modified xsi:type="dcterms:W3CDTF">2021-05-18T07:33:26Z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0x010100A47899466F504E4B9B7306C2BDAF36E1</vt:lpwstr>
  </property>
</Properties>
</file>