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BFC"/>
    <a:srgbClr val="9ED3DE"/>
    <a:srgbClr val="72B0BD"/>
    <a:srgbClr val="E4002B"/>
    <a:srgbClr val="00A9E0"/>
    <a:srgbClr val="D4ECE7"/>
    <a:srgbClr val="EE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7B827-01B0-40C7-BA68-3ACC7CEACCE7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BD250-9BF5-4AE8-86BD-080F3A22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40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text 15"/>
          <p:cNvSpPr>
            <a:spLocks noGrp="1"/>
          </p:cNvSpPr>
          <p:nvPr>
            <p:ph type="body" sz="quarter" idx="11" hasCustomPrompt="1"/>
          </p:nvPr>
        </p:nvSpPr>
        <p:spPr>
          <a:xfrm>
            <a:off x="896938" y="3933824"/>
            <a:ext cx="7127875" cy="12233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cs-CZ" smtClean="0"/>
              <a:t>doplňující popis prezentace</a:t>
            </a:r>
            <a:endParaRPr lang="cs-CZ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2" hasCustomPrompt="1"/>
          </p:nvPr>
        </p:nvSpPr>
        <p:spPr>
          <a:xfrm>
            <a:off x="896938" y="5661496"/>
            <a:ext cx="5043487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cs-CZ" smtClean="0"/>
              <a:t>Autor: Jméno Příjmení</a:t>
            </a:r>
            <a:endParaRPr lang="cs-CZ"/>
          </a:p>
        </p:txBody>
      </p:sp>
      <p:sp>
        <p:nvSpPr>
          <p:cNvPr id="20" name="Zástupný symbol pro text 19"/>
          <p:cNvSpPr>
            <a:spLocks noGrp="1"/>
          </p:cNvSpPr>
          <p:nvPr>
            <p:ph type="body" sz="quarter" idx="13" hasCustomPrompt="1"/>
          </p:nvPr>
        </p:nvSpPr>
        <p:spPr>
          <a:xfrm>
            <a:off x="6156325" y="5661496"/>
            <a:ext cx="1871663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/>
            </a:lvl1pPr>
          </a:lstStyle>
          <a:p>
            <a:pPr lvl="0"/>
            <a:r>
              <a:rPr lang="cs-CZ" smtClean="0"/>
              <a:t>datum</a:t>
            </a:r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 hasCustomPrompt="1"/>
          </p:nvPr>
        </p:nvSpPr>
        <p:spPr>
          <a:xfrm>
            <a:off x="899592" y="2852936"/>
            <a:ext cx="7128792" cy="9361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cs-CZ" smtClean="0"/>
              <a:t>HLAVNÍ NÁZEV</a:t>
            </a:r>
            <a:br>
              <a:rPr lang="cs-CZ" smtClean="0"/>
            </a:br>
            <a:r>
              <a:rPr lang="cs-CZ" smtClean="0"/>
              <a:t>PREZENTACE</a:t>
            </a:r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953784"/>
            <a:ext cx="2911229" cy="121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62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nadpis snímku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 baseline="0"/>
            </a:lvl1pPr>
            <a:lvl2pPr marL="742950" indent="-285750">
              <a:buFont typeface="Wingdings" panose="05000000000000000000" pitchFamily="2" charset="2"/>
              <a:buChar char="§"/>
              <a:defRPr sz="24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057400" indent="-228600">
              <a:buFont typeface="Wingdings" panose="05000000000000000000" pitchFamily="2" charset="2"/>
              <a:buChar char="§"/>
              <a:defRPr sz="2800"/>
            </a:lvl5pPr>
          </a:lstStyle>
          <a:p>
            <a:pPr lvl="0"/>
            <a:r>
              <a:rPr lang="cs-CZ" smtClean="0"/>
              <a:t>Kliknutím na některou z ikon můžete vložit libovolný objekt (obrázek, graf, tabulku atd.)</a:t>
            </a:r>
          </a:p>
        </p:txBody>
      </p:sp>
    </p:spTree>
    <p:extLst>
      <p:ext uri="{BB962C8B-B14F-4D97-AF65-F5344CB8AC3E}">
        <p14:creationId xmlns:p14="http://schemas.microsoft.com/office/powerpoint/2010/main" val="241259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nadpis snímku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>
          <a:xfrm>
            <a:off x="468313" y="1628775"/>
            <a:ext cx="3959225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1"/>
          </p:nvPr>
        </p:nvSpPr>
        <p:spPr>
          <a:xfrm>
            <a:off x="4716016" y="1628800"/>
            <a:ext cx="3959225" cy="467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60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nadpis snímku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1pPr>
            <a:lvl2pPr marL="742950" indent="-285750"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4pPr>
            <a:lvl5pPr marL="2057400" indent="-228600">
              <a:buClr>
                <a:srgbClr val="FF0000"/>
              </a:buClr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117705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atič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60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0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440267" y="6453397"/>
            <a:ext cx="8703733" cy="404603"/>
          </a:xfrm>
          <a:prstGeom prst="rect">
            <a:avLst/>
          </a:prstGeom>
          <a:solidFill>
            <a:srgbClr val="72B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" y="6453397"/>
            <a:ext cx="404664" cy="404664"/>
          </a:xfrm>
          <a:prstGeom prst="rect">
            <a:avLst/>
          </a:prstGeom>
        </p:spPr>
      </p:pic>
      <p:sp>
        <p:nvSpPr>
          <p:cNvPr id="8" name="TextovéPole 7"/>
          <p:cNvSpPr txBox="1"/>
          <p:nvPr userDrawn="1"/>
        </p:nvSpPr>
        <p:spPr>
          <a:xfrm>
            <a:off x="467544" y="6505599"/>
            <a:ext cx="8676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smtClean="0">
                <a:solidFill>
                  <a:schemeClr val="bg1"/>
                </a:solidFill>
              </a:rPr>
              <a:t>Poradenské</a:t>
            </a:r>
            <a:r>
              <a:rPr lang="cs-CZ" sz="1400" b="1" baseline="0" smtClean="0">
                <a:solidFill>
                  <a:schemeClr val="bg1"/>
                </a:solidFill>
              </a:rPr>
              <a:t> centrum Alfons </a:t>
            </a:r>
            <a:r>
              <a:rPr lang="cs-CZ" sz="1400" b="1" baseline="0" smtClean="0">
                <a:solidFill>
                  <a:schemeClr val="bg1"/>
                </a:solidFill>
                <a:latin typeface="Calibri"/>
              </a:rPr>
              <a:t>• </a:t>
            </a:r>
            <a:r>
              <a:rPr lang="cs-CZ" sz="1400" b="1" smtClean="0">
                <a:solidFill>
                  <a:schemeClr val="bg1"/>
                </a:solidFill>
              </a:rPr>
              <a:t>Vysoké </a:t>
            </a:r>
            <a:r>
              <a:rPr lang="cs-CZ" sz="1400" b="1" baseline="0" smtClean="0">
                <a:solidFill>
                  <a:schemeClr val="bg1"/>
                </a:solidFill>
              </a:rPr>
              <a:t>učení technické v Brně</a:t>
            </a:r>
            <a:endParaRPr lang="cs-CZ" sz="1400" b="1" u="sng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62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6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B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04256" cy="962038"/>
          </a:xfrm>
        </p:spPr>
      </p:pic>
      <p:sp>
        <p:nvSpPr>
          <p:cNvPr id="5" name="Obdélník 4"/>
          <p:cNvSpPr/>
          <p:nvPr/>
        </p:nvSpPr>
        <p:spPr>
          <a:xfrm>
            <a:off x="227516" y="1412776"/>
            <a:ext cx="8496944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S</a:t>
            </a:r>
            <a:r>
              <a:rPr lang="cs-CZ" dirty="0" smtClean="0"/>
              <a:t>lužby pro </a:t>
            </a:r>
            <a:r>
              <a:rPr lang="cs-CZ" b="1" dirty="0" smtClean="0">
                <a:solidFill>
                  <a:srgbClr val="FF0000"/>
                </a:solidFill>
              </a:rPr>
              <a:t>uchazeče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studenty </a:t>
            </a:r>
            <a:r>
              <a:rPr lang="cs-CZ" dirty="0"/>
              <a:t>se </a:t>
            </a:r>
            <a:r>
              <a:rPr lang="cs-CZ" b="1" u="sng" dirty="0" smtClean="0"/>
              <a:t>specifickými potřebami</a:t>
            </a:r>
            <a:r>
              <a:rPr lang="cs-CZ" dirty="0" smtClean="0"/>
              <a:t>, jako např.:</a:t>
            </a:r>
            <a:endParaRPr lang="cs-CZ" dirty="0"/>
          </a:p>
          <a:p>
            <a:endParaRPr lang="cs-CZ" sz="20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201512" y="3284984"/>
            <a:ext cx="864096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E40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Přijímačky i studium bez obtíží!</a:t>
            </a:r>
          </a:p>
          <a:p>
            <a:pPr algn="ctr"/>
            <a:endParaRPr lang="cs-CZ" sz="800" b="1" dirty="0">
              <a:solidFill>
                <a:srgbClr val="E40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/>
              <a:t>adaptace přijímacího řízení  </a:t>
            </a:r>
            <a:r>
              <a:rPr lang="cs-CZ" sz="2000" dirty="0" smtClean="0"/>
              <a:t>a  </a:t>
            </a:r>
            <a:r>
              <a:rPr lang="cs-CZ" sz="2000" b="1" dirty="0" smtClean="0"/>
              <a:t>adaptace studia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</a:t>
            </a:r>
            <a:r>
              <a:rPr lang="cs-CZ" sz="2000" dirty="0" smtClean="0"/>
              <a:t>sychologická diagnostika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 smtClean="0"/>
              <a:t>rozvojové kurzy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 smtClean="0"/>
              <a:t>S-kompas (poradenství sociální a právní</a:t>
            </a:r>
            <a:r>
              <a:rPr lang="cs-CZ" sz="2000" dirty="0" smtClean="0"/>
              <a:t>) ………………………………….</a:t>
            </a:r>
            <a:endParaRPr lang="cs-CZ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 smtClean="0"/>
          </a:p>
          <a:p>
            <a:r>
              <a:rPr lang="cs-CZ" b="1" dirty="0" smtClean="0">
                <a:solidFill>
                  <a:srgbClr val="E4002B"/>
                </a:solidFill>
              </a:rPr>
              <a:t>       alfons.vutbr.cz                        </a:t>
            </a:r>
            <a:r>
              <a:rPr lang="cs-CZ" b="1" dirty="0" err="1" smtClean="0">
                <a:solidFill>
                  <a:srgbClr val="E4002B"/>
                </a:solidFill>
              </a:rPr>
              <a:t>alfons.vutbr</a:t>
            </a:r>
            <a:r>
              <a:rPr lang="cs-CZ" b="1" dirty="0" smtClean="0">
                <a:solidFill>
                  <a:srgbClr val="E4002B"/>
                </a:solidFill>
              </a:rPr>
              <a:t>                        alfons@lli.vutbr.cz</a:t>
            </a:r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936561"/>
            <a:ext cx="317029" cy="31702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936560"/>
            <a:ext cx="317029" cy="31702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693" y="5936562"/>
            <a:ext cx="317029" cy="31702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23528" y="1950251"/>
            <a:ext cx="8518944" cy="923330"/>
          </a:xfrm>
          <a:prstGeom prst="rect">
            <a:avLst/>
          </a:prstGeom>
          <a:gradFill flip="none" rotWithShape="1">
            <a:gsLst>
              <a:gs pos="0">
                <a:srgbClr val="F6FBFC"/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dyslexie       dysgrafie       cukrovka       epilepsie      Crohnova choroba</a:t>
            </a:r>
          </a:p>
          <a:p>
            <a:pPr algn="ctr"/>
            <a:r>
              <a:rPr lang="cs-CZ" dirty="0"/>
              <a:t>zrakový a sluchový handicap       Aspergerův syndrom       deprese</a:t>
            </a:r>
          </a:p>
          <a:p>
            <a:pPr algn="ctr"/>
            <a:r>
              <a:rPr lang="cs-CZ" dirty="0"/>
              <a:t>pohybové postižení       koktavost       úzkosti       porucha pozornosti</a:t>
            </a:r>
          </a:p>
        </p:txBody>
      </p:sp>
    </p:spTree>
    <p:extLst>
      <p:ext uri="{BB962C8B-B14F-4D97-AF65-F5344CB8AC3E}">
        <p14:creationId xmlns:p14="http://schemas.microsoft.com/office/powerpoint/2010/main" val="21510175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UT">
      <a:dk1>
        <a:srgbClr val="000000"/>
      </a:dk1>
      <a:lt1>
        <a:srgbClr val="FFFFFF"/>
      </a:lt1>
      <a:dk2>
        <a:srgbClr val="595959"/>
      </a:dk2>
      <a:lt2>
        <a:srgbClr val="F1F5F5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B0F0C1"/>
      </a:accent5>
      <a:accent6>
        <a:srgbClr val="92CDDC"/>
      </a:accent6>
      <a:hlink>
        <a:srgbClr val="31859B"/>
      </a:hlink>
      <a:folHlink>
        <a:srgbClr val="205867"/>
      </a:folHlink>
    </a:clrScheme>
    <a:fontScheme name="VU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6151</TotalTime>
  <Words>59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Vaňková Marta</dc:creator>
  <cp:lastModifiedBy>Zigalová Zdeňka</cp:lastModifiedBy>
  <cp:revision>49</cp:revision>
  <dcterms:created xsi:type="dcterms:W3CDTF">2016-01-14T08:43:43Z</dcterms:created>
  <dcterms:modified xsi:type="dcterms:W3CDTF">2019-10-22T07:18:01Z</dcterms:modified>
</cp:coreProperties>
</file>